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310" r:id="rId3"/>
    <p:sldId id="311" r:id="rId4"/>
    <p:sldId id="31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9/8/2017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585" y="1371600"/>
            <a:ext cx="9144000" cy="1610751"/>
          </a:xfrm>
        </p:spPr>
        <p:txBody>
          <a:bodyPr/>
          <a:lstStyle/>
          <a:p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4: Commercializing </a:t>
            </a:r>
            <a:r>
              <a:rPr lang="en-GB" sz="3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Aflasafe</a:t>
            </a:r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biocontrol for aflatoxins</a:t>
            </a:r>
          </a:p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Project Review: 8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September, 2017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2944813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13" y="5410200"/>
            <a:ext cx="1608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Zambia Agriculture Research Institu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108" y="3428692"/>
            <a:ext cx="2078892" cy="17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7" t="18311" r="3358" b="67245"/>
          <a:stretch>
            <a:fillRect/>
          </a:stretch>
        </p:blipFill>
        <p:spPr bwMode="auto">
          <a:xfrm>
            <a:off x="0" y="5607050"/>
            <a:ext cx="172878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0551" y="1442621"/>
            <a:ext cx="907835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GB" altLang="en-US" sz="2400" dirty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Product, dossiers, TTA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Postgraduate Students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Laboratories: Continuity for aflatoxin testing + Trainings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Linkages established: Expected end users, private sector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Publications, Fliers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0" y="1570037"/>
            <a:ext cx="64770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Legacy</a:t>
            </a:r>
          </a:p>
        </p:txBody>
      </p:sp>
    </p:spTree>
    <p:extLst>
      <p:ext uri="{BB962C8B-B14F-4D97-AF65-F5344CB8AC3E}">
        <p14:creationId xmlns:p14="http://schemas.microsoft.com/office/powerpoint/2010/main" val="95270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0551" y="1143000"/>
            <a:ext cx="9078351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1.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Product registration</a:t>
            </a:r>
          </a:p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2. Product Accessibility: Is it readily available?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Manufacturing facility- local &amp; readily available product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QA/QC laboratory for Inoculum production</a:t>
            </a:r>
          </a:p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3. Awareness creation</a:t>
            </a:r>
          </a:p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4. Private/ Public sector engagement: 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Policy briefs: once registration is done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Stakeholder meetings: Who, 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3581400" y="762000"/>
            <a:ext cx="49530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Loose ends</a:t>
            </a:r>
          </a:p>
        </p:txBody>
      </p:sp>
    </p:spTree>
    <p:extLst>
      <p:ext uri="{BB962C8B-B14F-4D97-AF65-F5344CB8AC3E}">
        <p14:creationId xmlns:p14="http://schemas.microsoft.com/office/powerpoint/2010/main" val="500876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0551" y="1935540"/>
            <a:ext cx="907835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1. Source funds</a:t>
            </a:r>
          </a:p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2. </a:t>
            </a:r>
            <a:r>
              <a:rPr lang="en-GB" altLang="en-US" sz="2400">
                <a:latin typeface="Tahoma" pitchFamily="34" charset="0"/>
                <a:cs typeface="Tahoma" pitchFamily="34" charset="0"/>
              </a:rPr>
              <a:t>Re-submission 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registration dossiers</a:t>
            </a:r>
          </a:p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3. DACOs, Extension officers, Community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Agro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-dealers, Media 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2209800" y="1110113"/>
            <a:ext cx="64770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Exit Strategy</a:t>
            </a:r>
          </a:p>
        </p:txBody>
      </p:sp>
    </p:spTree>
    <p:extLst>
      <p:ext uri="{BB962C8B-B14F-4D97-AF65-F5344CB8AC3E}">
        <p14:creationId xmlns:p14="http://schemas.microsoft.com/office/powerpoint/2010/main" val="2506654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4888</TotalTime>
  <Words>123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MS PGothic</vt:lpstr>
      <vt:lpstr>MS PGothic</vt:lpstr>
      <vt:lpstr>Arial</vt:lpstr>
      <vt:lpstr>Calibri</vt:lpstr>
      <vt:lpstr>Gill Sans</vt:lpstr>
      <vt:lpstr>Tahoma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Akello, Juliet (IITA)</cp:lastModifiedBy>
  <cp:revision>98</cp:revision>
  <dcterms:created xsi:type="dcterms:W3CDTF">2016-06-26T05:52:38Z</dcterms:created>
  <dcterms:modified xsi:type="dcterms:W3CDTF">2017-09-08T09:40:19Z</dcterms:modified>
</cp:coreProperties>
</file>